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635"/>
    <p:restoredTop sz="96482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.png"  /><Relationship Id="rId11" Type="http://schemas.openxmlformats.org/officeDocument/2006/relationships/image" Target="../media/image98.png"  /><Relationship Id="rId12" Type="http://schemas.openxmlformats.org/officeDocument/2006/relationships/image" Target="../media/image99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8.png"  /><Relationship Id="rId11" Type="http://schemas.openxmlformats.org/officeDocument/2006/relationships/image" Target="../media/image109.png"  /><Relationship Id="rId12" Type="http://schemas.openxmlformats.org/officeDocument/2006/relationships/image" Target="../media/image110.png"  /><Relationship Id="rId13" Type="http://schemas.openxmlformats.org/officeDocument/2006/relationships/image" Target="../media/image111.png"  /><Relationship Id="rId14" Type="http://schemas.openxmlformats.org/officeDocument/2006/relationships/image" Target="../media/image112.png"  /><Relationship Id="rId15" Type="http://schemas.openxmlformats.org/officeDocument/2006/relationships/image" Target="../media/image113.png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Relationship Id="rId9" Type="http://schemas.openxmlformats.org/officeDocument/2006/relationships/image" Target="../media/image10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2.png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Relationship Id="rId9" Type="http://schemas.openxmlformats.org/officeDocument/2006/relationships/image" Target="../media/image1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1.png"  /><Relationship Id="rId11" Type="http://schemas.openxmlformats.org/officeDocument/2006/relationships/image" Target="../media/image132.png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127.png"  /><Relationship Id="rId7" Type="http://schemas.openxmlformats.org/officeDocument/2006/relationships/image" Target="../media/image128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149.png"  /><Relationship Id="rId9" Type="http://schemas.openxmlformats.org/officeDocument/2006/relationships/image" Target="../media/image1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9.png"  /><Relationship Id="rId2" Type="http://schemas.openxmlformats.org/officeDocument/2006/relationships/image" Target="../media/image153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154.png"  /><Relationship Id="rId6" Type="http://schemas.openxmlformats.org/officeDocument/2006/relationships/image" Target="../media/image155.png"  /><Relationship Id="rId7" Type="http://schemas.openxmlformats.org/officeDocument/2006/relationships/image" Target="../media/image156.png"  /><Relationship Id="rId8" Type="http://schemas.openxmlformats.org/officeDocument/2006/relationships/image" Target="../media/image157.png"  /><Relationship Id="rId9" Type="http://schemas.openxmlformats.org/officeDocument/2006/relationships/image" Target="../media/image15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0.png"  /><Relationship Id="rId3" Type="http://schemas.openxmlformats.org/officeDocument/2006/relationships/image" Target="../media/image161.png"  /><Relationship Id="rId4" Type="http://schemas.openxmlformats.org/officeDocument/2006/relationships/image" Target="../media/image162.png"  /><Relationship Id="rId5" Type="http://schemas.openxmlformats.org/officeDocument/2006/relationships/image" Target="../media/image163.png"  /><Relationship Id="rId6" Type="http://schemas.openxmlformats.org/officeDocument/2006/relationships/image" Target="../media/image164.png"  /><Relationship Id="rId7" Type="http://schemas.openxmlformats.org/officeDocument/2006/relationships/image" Target="../media/image165.png"  /><Relationship Id="rId8" Type="http://schemas.openxmlformats.org/officeDocument/2006/relationships/image" Target="../media/image166.png"  /><Relationship Id="rId9" Type="http://schemas.openxmlformats.org/officeDocument/2006/relationships/image" Target="../media/image16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6.png"  /><Relationship Id="rId11" Type="http://schemas.openxmlformats.org/officeDocument/2006/relationships/image" Target="../media/image177.png"  /><Relationship Id="rId12" Type="http://schemas.openxmlformats.org/officeDocument/2006/relationships/image" Target="../media/image178.png"  /><Relationship Id="rId13" Type="http://schemas.openxmlformats.org/officeDocument/2006/relationships/image" Target="../media/image179.png"  /><Relationship Id="rId14" Type="http://schemas.openxmlformats.org/officeDocument/2006/relationships/image" Target="../media/image180.png"  /><Relationship Id="rId15" Type="http://schemas.openxmlformats.org/officeDocument/2006/relationships/image" Target="../media/image181.png"  /><Relationship Id="rId16" Type="http://schemas.openxmlformats.org/officeDocument/2006/relationships/image" Target="../media/image182.png"  /><Relationship Id="rId17" Type="http://schemas.openxmlformats.org/officeDocument/2006/relationships/image" Target="../media/image183.png"  /><Relationship Id="rId18" Type="http://schemas.openxmlformats.org/officeDocument/2006/relationships/image" Target="../media/image184.png"  /><Relationship Id="rId19" Type="http://schemas.openxmlformats.org/officeDocument/2006/relationships/image" Target="../media/image185.png"  /><Relationship Id="rId2" Type="http://schemas.openxmlformats.org/officeDocument/2006/relationships/image" Target="../media/image168.png"  /><Relationship Id="rId20" Type="http://schemas.openxmlformats.org/officeDocument/2006/relationships/image" Target="../media/image186.png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Relationship Id="rId5" Type="http://schemas.openxmlformats.org/officeDocument/2006/relationships/image" Target="../media/image171.png"  /><Relationship Id="rId6" Type="http://schemas.openxmlformats.org/officeDocument/2006/relationships/image" Target="../media/image172.png"  /><Relationship Id="rId7" Type="http://schemas.openxmlformats.org/officeDocument/2006/relationships/image" Target="../media/image173.png"  /><Relationship Id="rId8" Type="http://schemas.openxmlformats.org/officeDocument/2006/relationships/image" Target="../media/image174.png"  /><Relationship Id="rId9" Type="http://schemas.openxmlformats.org/officeDocument/2006/relationships/image" Target="../media/image17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5.png"  /><Relationship Id="rId11" Type="http://schemas.openxmlformats.org/officeDocument/2006/relationships/image" Target="../media/image196.png"  /><Relationship Id="rId12" Type="http://schemas.openxmlformats.org/officeDocument/2006/relationships/image" Target="../media/image197.png"  /><Relationship Id="rId13" Type="http://schemas.openxmlformats.org/officeDocument/2006/relationships/image" Target="../media/image198.png"  /><Relationship Id="rId14" Type="http://schemas.openxmlformats.org/officeDocument/2006/relationships/image" Target="../media/image199.png"  /><Relationship Id="rId15" Type="http://schemas.openxmlformats.org/officeDocument/2006/relationships/image" Target="../media/image200.png"  /><Relationship Id="rId16" Type="http://schemas.openxmlformats.org/officeDocument/2006/relationships/image" Target="../media/image201.png"  /><Relationship Id="rId17" Type="http://schemas.openxmlformats.org/officeDocument/2006/relationships/image" Target="../media/image202.png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Relationship Id="rId7" Type="http://schemas.openxmlformats.org/officeDocument/2006/relationships/image" Target="../media/image192.png"  /><Relationship Id="rId8" Type="http://schemas.openxmlformats.org/officeDocument/2006/relationships/image" Target="../media/image193.png"  /><Relationship Id="rId9" Type="http://schemas.openxmlformats.org/officeDocument/2006/relationships/image" Target="../media/image19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1.png"  /><Relationship Id="rId11" Type="http://schemas.openxmlformats.org/officeDocument/2006/relationships/image" Target="../media/image212.png"  /><Relationship Id="rId12" Type="http://schemas.openxmlformats.org/officeDocument/2006/relationships/image" Target="../media/image213.png"  /><Relationship Id="rId13" Type="http://schemas.openxmlformats.org/officeDocument/2006/relationships/image" Target="../media/image214.png"  /><Relationship Id="rId14" Type="http://schemas.openxmlformats.org/officeDocument/2006/relationships/image" Target="../media/image215.png"  /><Relationship Id="rId15" Type="http://schemas.openxmlformats.org/officeDocument/2006/relationships/image" Target="../media/image216.png"  /><Relationship Id="rId2" Type="http://schemas.openxmlformats.org/officeDocument/2006/relationships/image" Target="../media/image203.png"  /><Relationship Id="rId3" Type="http://schemas.openxmlformats.org/officeDocument/2006/relationships/image" Target="../media/image204.png"  /><Relationship Id="rId4" Type="http://schemas.openxmlformats.org/officeDocument/2006/relationships/image" Target="../media/image205.png"  /><Relationship Id="rId5" Type="http://schemas.openxmlformats.org/officeDocument/2006/relationships/image" Target="../media/image206.png"  /><Relationship Id="rId6" Type="http://schemas.openxmlformats.org/officeDocument/2006/relationships/image" Target="../media/image207.png"  /><Relationship Id="rId7" Type="http://schemas.openxmlformats.org/officeDocument/2006/relationships/image" Target="../media/image208.png"  /><Relationship Id="rId8" Type="http://schemas.openxmlformats.org/officeDocument/2006/relationships/image" Target="../media/image209.png"  /><Relationship Id="rId9" Type="http://schemas.openxmlformats.org/officeDocument/2006/relationships/image" Target="../media/image21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5.png"  /><Relationship Id="rId11" Type="http://schemas.openxmlformats.org/officeDocument/2006/relationships/image" Target="../media/image226.png"  /><Relationship Id="rId12" Type="http://schemas.openxmlformats.org/officeDocument/2006/relationships/image" Target="../media/image227.png"  /><Relationship Id="rId13" Type="http://schemas.openxmlformats.org/officeDocument/2006/relationships/image" Target="../media/image228.png"  /><Relationship Id="rId14" Type="http://schemas.openxmlformats.org/officeDocument/2006/relationships/image" Target="../media/image229.png"  /><Relationship Id="rId15" Type="http://schemas.openxmlformats.org/officeDocument/2006/relationships/image" Target="../media/image230.png"  /><Relationship Id="rId16" Type="http://schemas.openxmlformats.org/officeDocument/2006/relationships/image" Target="../media/image231.png"  /><Relationship Id="rId17" Type="http://schemas.openxmlformats.org/officeDocument/2006/relationships/image" Target="../media/image232.png"  /><Relationship Id="rId18" Type="http://schemas.openxmlformats.org/officeDocument/2006/relationships/image" Target="../media/image233.png"  /><Relationship Id="rId2" Type="http://schemas.openxmlformats.org/officeDocument/2006/relationships/image" Target="../media/image217.png"  /><Relationship Id="rId3" Type="http://schemas.openxmlformats.org/officeDocument/2006/relationships/image" Target="../media/image218.png"  /><Relationship Id="rId4" Type="http://schemas.openxmlformats.org/officeDocument/2006/relationships/image" Target="../media/image219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Relationship Id="rId7" Type="http://schemas.openxmlformats.org/officeDocument/2006/relationships/image" Target="../media/image222.png"  /><Relationship Id="rId8" Type="http://schemas.openxmlformats.org/officeDocument/2006/relationships/image" Target="../media/image223.png"  /><Relationship Id="rId9" Type="http://schemas.openxmlformats.org/officeDocument/2006/relationships/image" Target="../media/image2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2.png"  /><Relationship Id="rId11" Type="http://schemas.openxmlformats.org/officeDocument/2006/relationships/image" Target="../media/image243.png"  /><Relationship Id="rId12" Type="http://schemas.openxmlformats.org/officeDocument/2006/relationships/image" Target="../media/image244.png"  /><Relationship Id="rId13" Type="http://schemas.openxmlformats.org/officeDocument/2006/relationships/image" Target="../media/image245.png"  /><Relationship Id="rId14" Type="http://schemas.openxmlformats.org/officeDocument/2006/relationships/image" Target="../media/image246.png"  /><Relationship Id="rId2" Type="http://schemas.openxmlformats.org/officeDocument/2006/relationships/image" Target="../media/image234.png"  /><Relationship Id="rId3" Type="http://schemas.openxmlformats.org/officeDocument/2006/relationships/image" Target="../media/image235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238.png"  /><Relationship Id="rId7" Type="http://schemas.openxmlformats.org/officeDocument/2006/relationships/image" Target="../media/image239.png"  /><Relationship Id="rId8" Type="http://schemas.openxmlformats.org/officeDocument/2006/relationships/image" Target="../media/image240.png"  /><Relationship Id="rId9" Type="http://schemas.openxmlformats.org/officeDocument/2006/relationships/image" Target="../media/image24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5.png"  /><Relationship Id="rId11" Type="http://schemas.openxmlformats.org/officeDocument/2006/relationships/image" Target="../media/image256.png"  /><Relationship Id="rId12" Type="http://schemas.openxmlformats.org/officeDocument/2006/relationships/image" Target="../media/image257.png"  /><Relationship Id="rId13" Type="http://schemas.openxmlformats.org/officeDocument/2006/relationships/image" Target="../media/image258.png"  /><Relationship Id="rId14" Type="http://schemas.openxmlformats.org/officeDocument/2006/relationships/image" Target="../media/image259.png"  /><Relationship Id="rId15" Type="http://schemas.openxmlformats.org/officeDocument/2006/relationships/image" Target="../media/image260.png"  /><Relationship Id="rId2" Type="http://schemas.openxmlformats.org/officeDocument/2006/relationships/image" Target="../media/image247.png"  /><Relationship Id="rId3" Type="http://schemas.openxmlformats.org/officeDocument/2006/relationships/image" Target="../media/image248.png"  /><Relationship Id="rId4" Type="http://schemas.openxmlformats.org/officeDocument/2006/relationships/image" Target="../media/image249.png"  /><Relationship Id="rId5" Type="http://schemas.openxmlformats.org/officeDocument/2006/relationships/image" Target="../media/image250.png"  /><Relationship Id="rId6" Type="http://schemas.openxmlformats.org/officeDocument/2006/relationships/image" Target="../media/image251.png"  /><Relationship Id="rId7" Type="http://schemas.openxmlformats.org/officeDocument/2006/relationships/image" Target="../media/image252.png"  /><Relationship Id="rId8" Type="http://schemas.openxmlformats.org/officeDocument/2006/relationships/image" Target="../media/image253.png"  /><Relationship Id="rId9" Type="http://schemas.openxmlformats.org/officeDocument/2006/relationships/image" Target="../media/image25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9.png"  /><Relationship Id="rId11" Type="http://schemas.openxmlformats.org/officeDocument/2006/relationships/image" Target="../media/image270.png"  /><Relationship Id="rId12" Type="http://schemas.openxmlformats.org/officeDocument/2006/relationships/image" Target="../media/image271.png"  /><Relationship Id="rId13" Type="http://schemas.openxmlformats.org/officeDocument/2006/relationships/image" Target="../media/image272.png"  /><Relationship Id="rId14" Type="http://schemas.openxmlformats.org/officeDocument/2006/relationships/image" Target="../media/image273.png"  /><Relationship Id="rId2" Type="http://schemas.openxmlformats.org/officeDocument/2006/relationships/image" Target="../media/image261.png"  /><Relationship Id="rId3" Type="http://schemas.openxmlformats.org/officeDocument/2006/relationships/image" Target="../media/image262.png"  /><Relationship Id="rId4" Type="http://schemas.openxmlformats.org/officeDocument/2006/relationships/image" Target="../media/image263.png"  /><Relationship Id="rId5" Type="http://schemas.openxmlformats.org/officeDocument/2006/relationships/image" Target="../media/image264.png"  /><Relationship Id="rId6" Type="http://schemas.openxmlformats.org/officeDocument/2006/relationships/image" Target="../media/image265.png"  /><Relationship Id="rId7" Type="http://schemas.openxmlformats.org/officeDocument/2006/relationships/image" Target="../media/image266.png"  /><Relationship Id="rId8" Type="http://schemas.openxmlformats.org/officeDocument/2006/relationships/image" Target="../media/image267.png"  /><Relationship Id="rId9" Type="http://schemas.openxmlformats.org/officeDocument/2006/relationships/image" Target="../media/image26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2.png"  /><Relationship Id="rId11" Type="http://schemas.openxmlformats.org/officeDocument/2006/relationships/image" Target="../media/image283.png"  /><Relationship Id="rId12" Type="http://schemas.openxmlformats.org/officeDocument/2006/relationships/image" Target="../media/image284.png"  /><Relationship Id="rId13" Type="http://schemas.openxmlformats.org/officeDocument/2006/relationships/image" Target="../media/image285.png"  /><Relationship Id="rId14" Type="http://schemas.openxmlformats.org/officeDocument/2006/relationships/image" Target="../media/image286.png"  /><Relationship Id="rId15" Type="http://schemas.openxmlformats.org/officeDocument/2006/relationships/image" Target="../media/image287.png"  /><Relationship Id="rId16" Type="http://schemas.openxmlformats.org/officeDocument/2006/relationships/image" Target="../media/image288.png"  /><Relationship Id="rId17" Type="http://schemas.openxmlformats.org/officeDocument/2006/relationships/image" Target="../media/image289.png"  /><Relationship Id="rId2" Type="http://schemas.openxmlformats.org/officeDocument/2006/relationships/image" Target="../media/image274.png"  /><Relationship Id="rId3" Type="http://schemas.openxmlformats.org/officeDocument/2006/relationships/image" Target="../media/image275.png"  /><Relationship Id="rId4" Type="http://schemas.openxmlformats.org/officeDocument/2006/relationships/image" Target="../media/image276.png"  /><Relationship Id="rId5" Type="http://schemas.openxmlformats.org/officeDocument/2006/relationships/image" Target="../media/image277.png"  /><Relationship Id="rId6" Type="http://schemas.openxmlformats.org/officeDocument/2006/relationships/image" Target="../media/image278.png"  /><Relationship Id="rId7" Type="http://schemas.openxmlformats.org/officeDocument/2006/relationships/image" Target="../media/image279.png"  /><Relationship Id="rId8" Type="http://schemas.openxmlformats.org/officeDocument/2006/relationships/image" Target="../media/image280.png"  /><Relationship Id="rId9" Type="http://schemas.openxmlformats.org/officeDocument/2006/relationships/image" Target="../media/image28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8.png"  /><Relationship Id="rId11" Type="http://schemas.openxmlformats.org/officeDocument/2006/relationships/image" Target="../media/image299.png"  /><Relationship Id="rId12" Type="http://schemas.openxmlformats.org/officeDocument/2006/relationships/image" Target="../media/image300.png"  /><Relationship Id="rId13" Type="http://schemas.openxmlformats.org/officeDocument/2006/relationships/image" Target="../media/image301.png"  /><Relationship Id="rId14" Type="http://schemas.openxmlformats.org/officeDocument/2006/relationships/image" Target="../media/image302.png"  /><Relationship Id="rId15" Type="http://schemas.openxmlformats.org/officeDocument/2006/relationships/image" Target="../media/image303.png"  /><Relationship Id="rId16" Type="http://schemas.openxmlformats.org/officeDocument/2006/relationships/image" Target="../media/image304.png"  /><Relationship Id="rId17" Type="http://schemas.openxmlformats.org/officeDocument/2006/relationships/image" Target="../media/image305.png"  /><Relationship Id="rId2" Type="http://schemas.openxmlformats.org/officeDocument/2006/relationships/image" Target="../media/image290.png"  /><Relationship Id="rId3" Type="http://schemas.openxmlformats.org/officeDocument/2006/relationships/image" Target="../media/image291.png"  /><Relationship Id="rId4" Type="http://schemas.openxmlformats.org/officeDocument/2006/relationships/image" Target="../media/image292.png"  /><Relationship Id="rId5" Type="http://schemas.openxmlformats.org/officeDocument/2006/relationships/image" Target="../media/image293.png"  /><Relationship Id="rId6" Type="http://schemas.openxmlformats.org/officeDocument/2006/relationships/image" Target="../media/image294.png"  /><Relationship Id="rId7" Type="http://schemas.openxmlformats.org/officeDocument/2006/relationships/image" Target="../media/image295.png"  /><Relationship Id="rId8" Type="http://schemas.openxmlformats.org/officeDocument/2006/relationships/image" Target="../media/image296.png"  /><Relationship Id="rId9" Type="http://schemas.openxmlformats.org/officeDocument/2006/relationships/image" Target="../media/image29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4.png"  /><Relationship Id="rId11" Type="http://schemas.openxmlformats.org/officeDocument/2006/relationships/image" Target="../media/image315.png"  /><Relationship Id="rId12" Type="http://schemas.openxmlformats.org/officeDocument/2006/relationships/image" Target="../media/image316.png"  /><Relationship Id="rId13" Type="http://schemas.openxmlformats.org/officeDocument/2006/relationships/image" Target="../media/image317.png"  /><Relationship Id="rId14" Type="http://schemas.openxmlformats.org/officeDocument/2006/relationships/image" Target="../media/image318.png"  /><Relationship Id="rId15" Type="http://schemas.openxmlformats.org/officeDocument/2006/relationships/image" Target="../media/image319.png"  /><Relationship Id="rId2" Type="http://schemas.openxmlformats.org/officeDocument/2006/relationships/image" Target="../media/image306.png"  /><Relationship Id="rId3" Type="http://schemas.openxmlformats.org/officeDocument/2006/relationships/image" Target="../media/image307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Relationship Id="rId7" Type="http://schemas.openxmlformats.org/officeDocument/2006/relationships/image" Target="../media/image311.png"  /><Relationship Id="rId8" Type="http://schemas.openxmlformats.org/officeDocument/2006/relationships/image" Target="../media/image312.png"  /><Relationship Id="rId9" Type="http://schemas.openxmlformats.org/officeDocument/2006/relationships/image" Target="../media/image31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0.png"  /><Relationship Id="rId3" Type="http://schemas.openxmlformats.org/officeDocument/2006/relationships/image" Target="../media/image321.png"  /><Relationship Id="rId4" Type="http://schemas.openxmlformats.org/officeDocument/2006/relationships/image" Target="../media/image322.png"  /><Relationship Id="rId5" Type="http://schemas.openxmlformats.org/officeDocument/2006/relationships/image" Target="../media/image323.png"  /><Relationship Id="rId6" Type="http://schemas.openxmlformats.org/officeDocument/2006/relationships/image" Target="../media/image3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.pn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65.png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4.png"  /><Relationship Id="rId11" Type="http://schemas.openxmlformats.org/officeDocument/2006/relationships/image" Target="../media/image75.png"  /><Relationship Id="rId12" Type="http://schemas.openxmlformats.org/officeDocument/2006/relationships/image" Target="../media/image76.png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5.png"  /><Relationship Id="rId11" Type="http://schemas.openxmlformats.org/officeDocument/2006/relationships/image" Target="../media/image86.png"  /><Relationship Id="rId12" Type="http://schemas.openxmlformats.org/officeDocument/2006/relationships/image" Target="../media/image87.png"  /><Relationship Id="rId13" Type="http://schemas.openxmlformats.org/officeDocument/2006/relationships/image" Target="../media/image88.png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Relationship Id="rId9" Type="http://schemas.openxmlformats.org/officeDocument/2006/relationships/image" Target="../media/image8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9799" y="7679197"/>
            <a:ext cx="8730814" cy="1078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74720" y="6298566"/>
            <a:ext cx="7698429" cy="754343"/>
            <a:chOff x="5174720" y="6298566"/>
            <a:chExt cx="7698429" cy="7543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4720" y="6298566"/>
              <a:ext cx="7698429" cy="7543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5915" y="3254988"/>
            <a:ext cx="10855930" cy="31089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9504" y="1725598"/>
            <a:ext cx="7008793" cy="2507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0522" y="6414967"/>
            <a:ext cx="5589792" cy="523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3685" y="5084349"/>
            <a:ext cx="1223132" cy="931906"/>
            <a:chOff x="2973685" y="5084349"/>
            <a:chExt cx="1223132" cy="931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3685" y="5084349"/>
              <a:ext cx="1223132" cy="931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94243" y="4866600"/>
            <a:ext cx="981484" cy="938846"/>
            <a:chOff x="13894243" y="4866600"/>
            <a:chExt cx="981484" cy="938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4243" y="4866600"/>
              <a:ext cx="981484" cy="93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0235" y="5871953"/>
            <a:ext cx="471811" cy="297228"/>
            <a:chOff x="13670235" y="5871953"/>
            <a:chExt cx="471811" cy="297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35" y="5871953"/>
              <a:ext cx="471811" cy="2972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6919" y="1896919"/>
            <a:ext cx="979668" cy="382927"/>
            <a:chOff x="4936919" y="1896919"/>
            <a:chExt cx="979668" cy="382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6919" y="1896919"/>
              <a:ext cx="979668" cy="382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6817" y="2297879"/>
            <a:ext cx="1234519" cy="440462"/>
            <a:chOff x="4196817" y="2297879"/>
            <a:chExt cx="1234519" cy="4404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6817" y="2297879"/>
              <a:ext cx="1234519" cy="4404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51505" y="2831066"/>
            <a:ext cx="1361038" cy="485105"/>
            <a:chOff x="12451505" y="2831066"/>
            <a:chExt cx="1361038" cy="4851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1505" y="2831066"/>
              <a:ext cx="1361038" cy="485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20705" y="5443329"/>
            <a:ext cx="929862" cy="708463"/>
            <a:chOff x="3920705" y="5443329"/>
            <a:chExt cx="929862" cy="7084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0705" y="5443329"/>
              <a:ext cx="929862" cy="7084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65034" y="5399321"/>
            <a:ext cx="929862" cy="708463"/>
            <a:chOff x="14465034" y="5399321"/>
            <a:chExt cx="929862" cy="7084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65034" y="5399321"/>
              <a:ext cx="929862" cy="708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9947659" cy="918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893" y="1887275"/>
            <a:ext cx="4585570" cy="3821742"/>
            <a:chOff x="456893" y="1887275"/>
            <a:chExt cx="4585570" cy="3821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893" y="1887275"/>
              <a:ext cx="4585570" cy="3821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4400" y="5408826"/>
            <a:ext cx="757510" cy="269340"/>
            <a:chOff x="2724400" y="5408826"/>
            <a:chExt cx="757510" cy="2693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4400" y="5408826"/>
              <a:ext cx="757510" cy="2693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4746" y="5657427"/>
            <a:ext cx="1134339" cy="684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590" y="6239141"/>
            <a:ext cx="4497423" cy="3815334"/>
            <a:chOff x="573590" y="6239141"/>
            <a:chExt cx="4497423" cy="38153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590" y="6239141"/>
              <a:ext cx="4497423" cy="38153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2604" y="7495756"/>
            <a:ext cx="2083191" cy="1053889"/>
            <a:chOff x="1732604" y="7495756"/>
            <a:chExt cx="2083191" cy="1053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604" y="7495756"/>
              <a:ext cx="2083191" cy="1053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57809" y="1887275"/>
            <a:ext cx="10092760" cy="7660423"/>
            <a:chOff x="6357809" y="1887275"/>
            <a:chExt cx="10092760" cy="7660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7809" y="1887275"/>
              <a:ext cx="10092760" cy="7660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8080" y="4972339"/>
            <a:ext cx="990307" cy="1433339"/>
            <a:chOff x="9898080" y="4972339"/>
            <a:chExt cx="990307" cy="14333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8080" y="4972339"/>
              <a:ext cx="990307" cy="14333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2598" y="9622413"/>
            <a:ext cx="2903662" cy="6221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6788"/>
            <a:ext cx="10101831" cy="9136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900" y="2019405"/>
            <a:ext cx="6171429" cy="2008576"/>
            <a:chOff x="536900" y="2019405"/>
            <a:chExt cx="6171429" cy="20085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900" y="2019405"/>
              <a:ext cx="6171429" cy="20085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049" y="4226906"/>
            <a:ext cx="3646501" cy="735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1071" y="1898040"/>
            <a:ext cx="6707784" cy="2190624"/>
            <a:chOff x="271071" y="1898040"/>
            <a:chExt cx="6707784" cy="2190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71" y="1898040"/>
              <a:ext cx="6707784" cy="2190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0670" y="2104215"/>
            <a:ext cx="10809529" cy="6077285"/>
            <a:chOff x="7170670" y="2104215"/>
            <a:chExt cx="10809529" cy="60772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0670" y="2104215"/>
              <a:ext cx="10809529" cy="6077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09987" y="1898040"/>
            <a:ext cx="11011805" cy="6526190"/>
            <a:chOff x="7109987" y="1898040"/>
            <a:chExt cx="11011805" cy="652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9987" y="1898040"/>
              <a:ext cx="11011805" cy="652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610" y="7780081"/>
            <a:ext cx="3646501" cy="735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4191" y="8649951"/>
            <a:ext cx="5045234" cy="7263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1190" y="5574954"/>
            <a:ext cx="6641364" cy="1858039"/>
            <a:chOff x="361190" y="5574954"/>
            <a:chExt cx="6641364" cy="18580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1190" y="5574954"/>
              <a:ext cx="6641364" cy="1858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3928" y="5363734"/>
            <a:ext cx="6804130" cy="2190624"/>
            <a:chOff x="213928" y="5363734"/>
            <a:chExt cx="6804130" cy="21906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928" y="5363734"/>
              <a:ext cx="6804130" cy="21906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49558" y="5497170"/>
            <a:ext cx="1541781" cy="171429"/>
            <a:chOff x="6349558" y="5497170"/>
            <a:chExt cx="1541781" cy="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120000">
              <a:off x="6349558" y="5497170"/>
              <a:ext cx="1541781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7965" y="3942267"/>
            <a:ext cx="1541781" cy="171429"/>
            <a:chOff x="6207965" y="3942267"/>
            <a:chExt cx="1541781" cy="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120000">
              <a:off x="6207965" y="3942267"/>
              <a:ext cx="1541781" cy="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239298"/>
            <a:ext cx="6648754" cy="5046416"/>
            <a:chOff x="0" y="5239298"/>
            <a:chExt cx="6648754" cy="5046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9298"/>
              <a:ext cx="6648754" cy="5046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7445" y="7260384"/>
            <a:ext cx="653845" cy="946354"/>
            <a:chOff x="2337445" y="7260384"/>
            <a:chExt cx="653845" cy="946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445" y="7260384"/>
              <a:ext cx="653845" cy="9463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8902"/>
            <a:ext cx="6663690" cy="5038186"/>
            <a:chOff x="0" y="38902"/>
            <a:chExt cx="6663690" cy="50381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902"/>
              <a:ext cx="6663690" cy="5038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6100" y="0"/>
            <a:ext cx="6699614" cy="5077088"/>
            <a:chOff x="11586100" y="0"/>
            <a:chExt cx="6699614" cy="50770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6100" y="0"/>
              <a:ext cx="6699614" cy="5077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7479" y="5180952"/>
            <a:ext cx="6728236" cy="5084511"/>
            <a:chOff x="11557479" y="5180952"/>
            <a:chExt cx="6728236" cy="50845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7479" y="5180952"/>
              <a:ext cx="6728236" cy="5084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1412" y="4131672"/>
            <a:ext cx="4162891" cy="2215253"/>
            <a:chOff x="7061412" y="4131672"/>
            <a:chExt cx="4162891" cy="22152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1412" y="4131672"/>
              <a:ext cx="4162891" cy="2215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410" y="1583069"/>
            <a:ext cx="653845" cy="946354"/>
            <a:chOff x="1007410" y="1583069"/>
            <a:chExt cx="653845" cy="94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410" y="1583069"/>
              <a:ext cx="653845" cy="94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50812" y="3026163"/>
            <a:ext cx="653845" cy="946354"/>
            <a:chOff x="13050812" y="3026163"/>
            <a:chExt cx="653845" cy="9463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50812" y="3026163"/>
              <a:ext cx="653845" cy="9463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45431" y="7675589"/>
            <a:ext cx="653845" cy="946354"/>
            <a:chOff x="15545431" y="7675589"/>
            <a:chExt cx="653845" cy="9463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45431" y="7675589"/>
              <a:ext cx="653845" cy="946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540" y="6982060"/>
            <a:ext cx="6171429" cy="3260818"/>
            <a:chOff x="8427540" y="6982060"/>
            <a:chExt cx="6171429" cy="3260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540" y="6982060"/>
              <a:ext cx="6171429" cy="3260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540" y="1812239"/>
            <a:ext cx="8796518" cy="5169821"/>
            <a:chOff x="8427540" y="1812239"/>
            <a:chExt cx="8796518" cy="5169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540" y="1812239"/>
              <a:ext cx="8796518" cy="5169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417" y="2023112"/>
            <a:ext cx="5306917" cy="2323803"/>
            <a:chOff x="1077417" y="2023112"/>
            <a:chExt cx="5306917" cy="2323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417" y="2023112"/>
              <a:ext cx="5306917" cy="23238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1821" y="828674"/>
            <a:ext cx="8490326" cy="8973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9592" y="9553264"/>
            <a:ext cx="3615720" cy="7543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690" y="1894376"/>
            <a:ext cx="6263782" cy="2502774"/>
            <a:chOff x="820690" y="1894376"/>
            <a:chExt cx="6263782" cy="2502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690" y="1894376"/>
              <a:ext cx="6263782" cy="25027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8295" y="1597442"/>
            <a:ext cx="10155065" cy="8720789"/>
            <a:chOff x="7628295" y="1597442"/>
            <a:chExt cx="10155065" cy="8720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8295" y="1597442"/>
              <a:ext cx="10155065" cy="8720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5653" y="9923710"/>
            <a:ext cx="1511975" cy="171429"/>
            <a:chOff x="16685653" y="9923710"/>
            <a:chExt cx="1511975" cy="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740000">
              <a:off x="16685653" y="9923710"/>
              <a:ext cx="1511975" cy="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5457" y="7611755"/>
            <a:ext cx="6907191" cy="2673959"/>
            <a:chOff x="9295457" y="7611755"/>
            <a:chExt cx="6907191" cy="2673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5457" y="7611755"/>
              <a:ext cx="6907191" cy="2673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0667" y="1441821"/>
            <a:ext cx="6804619" cy="6190899"/>
            <a:chOff x="8940667" y="1441821"/>
            <a:chExt cx="6804619" cy="6190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667" y="1441821"/>
              <a:ext cx="6804619" cy="6190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672" y="2302995"/>
            <a:ext cx="6927769" cy="3867826"/>
            <a:chOff x="936672" y="2302995"/>
            <a:chExt cx="6927769" cy="3867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72" y="2302995"/>
              <a:ext cx="6927769" cy="38678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1821" y="828674"/>
            <a:ext cx="8490326" cy="8973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9591" y="9556820"/>
            <a:ext cx="2998340" cy="7347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690" y="2168693"/>
            <a:ext cx="7353566" cy="4215948"/>
            <a:chOff x="820690" y="2168693"/>
            <a:chExt cx="7353566" cy="42159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690" y="2168693"/>
              <a:ext cx="7353566" cy="42159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1249" y="1431239"/>
            <a:ext cx="8075206" cy="8886222"/>
            <a:chOff x="8951249" y="1431239"/>
            <a:chExt cx="8075206" cy="88862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1249" y="1431239"/>
              <a:ext cx="8075206" cy="8886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5653" y="9923710"/>
            <a:ext cx="1511975" cy="171429"/>
            <a:chOff x="16685653" y="9923710"/>
            <a:chExt cx="1511975" cy="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740000">
              <a:off x="16685653" y="9923710"/>
              <a:ext cx="1511975" cy="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6788"/>
            <a:ext cx="8490888" cy="9041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0819" y="6145389"/>
            <a:ext cx="6171429" cy="4140325"/>
            <a:chOff x="10890819" y="6145389"/>
            <a:chExt cx="6171429" cy="4140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0819" y="6145389"/>
              <a:ext cx="6171429" cy="4140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706" y="1729612"/>
            <a:ext cx="7999015" cy="6317071"/>
            <a:chOff x="685706" y="1729612"/>
            <a:chExt cx="7999015" cy="63170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706" y="1729612"/>
              <a:ext cx="7999015" cy="6317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6694" y="1928154"/>
            <a:ext cx="8055554" cy="4141044"/>
            <a:chOff x="9006694" y="1928154"/>
            <a:chExt cx="8055554" cy="41410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694" y="1928154"/>
              <a:ext cx="8055554" cy="4141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277" y="1615326"/>
            <a:ext cx="16928907" cy="6543082"/>
            <a:chOff x="514277" y="1615326"/>
            <a:chExt cx="16928907" cy="65430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277" y="1615326"/>
              <a:ext cx="16928907" cy="65430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1456" y="6031103"/>
            <a:ext cx="6931728" cy="4254611"/>
            <a:chOff x="10511456" y="6031103"/>
            <a:chExt cx="6931728" cy="42546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1456" y="6031103"/>
              <a:ext cx="6931728" cy="4254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78122" y="8046683"/>
            <a:ext cx="6783782" cy="149821"/>
            <a:chOff x="10578122" y="8046683"/>
            <a:chExt cx="6783782" cy="1498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8122" y="8046683"/>
              <a:ext cx="6783782" cy="1498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69757" y="9567529"/>
            <a:ext cx="3615720" cy="7543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1821" y="834850"/>
            <a:ext cx="10173002" cy="937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09885" y="1746137"/>
            <a:ext cx="10866372" cy="8303609"/>
            <a:chOff x="709885" y="1746137"/>
            <a:chExt cx="10866372" cy="8303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09885" y="1746137"/>
              <a:ext cx="10866372" cy="8303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8752466" y="2280947"/>
            <a:ext cx="2823791" cy="3846257"/>
            <a:chOff x="8752466" y="2280947"/>
            <a:chExt cx="2823791" cy="38462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52466" y="2280947"/>
              <a:ext cx="2823791" cy="3846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752466" y="6108156"/>
            <a:ext cx="2823791" cy="3941590"/>
            <a:chOff x="8752466" y="6108156"/>
            <a:chExt cx="2823791" cy="39415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52466" y="6108156"/>
              <a:ext cx="2823791" cy="39415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10411" y="5607163"/>
            <a:ext cx="5127301" cy="6317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10411" y="9519744"/>
            <a:ext cx="2320320" cy="612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1800029" y="6820107"/>
            <a:ext cx="6171429" cy="2274958"/>
            <a:chOff x="11800029" y="6820107"/>
            <a:chExt cx="6171429" cy="22749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800029" y="6820107"/>
              <a:ext cx="6171429" cy="22749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11548250" cy="9283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6442" y="1780952"/>
            <a:ext cx="10866372" cy="8303609"/>
            <a:chOff x="3736442" y="1780952"/>
            <a:chExt cx="10866372" cy="8303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6442" y="1780952"/>
              <a:ext cx="10866372" cy="8303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2606" y="2302391"/>
            <a:ext cx="901996" cy="825081"/>
            <a:chOff x="3682606" y="2302391"/>
            <a:chExt cx="901996" cy="825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2606" y="2302391"/>
              <a:ext cx="901996" cy="8250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1017" y="3020505"/>
            <a:ext cx="1134339" cy="684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59877" y="2714931"/>
            <a:ext cx="6505001" cy="6337010"/>
            <a:chOff x="5359877" y="2714931"/>
            <a:chExt cx="6505001" cy="63370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9877" y="2714931"/>
              <a:ext cx="6505001" cy="63370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89669" y="3024475"/>
            <a:ext cx="5607942" cy="5629387"/>
            <a:chOff x="5789669" y="3024475"/>
            <a:chExt cx="5607942" cy="5629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9669" y="3024475"/>
              <a:ext cx="5607942" cy="5629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11548250" cy="9283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885" y="1746137"/>
            <a:ext cx="10866372" cy="8303609"/>
            <a:chOff x="709885" y="1746137"/>
            <a:chExt cx="10866372" cy="8303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885" y="1746137"/>
              <a:ext cx="10866372" cy="8303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123" y="2290874"/>
            <a:ext cx="901996" cy="825081"/>
            <a:chOff x="1433123" y="2290874"/>
            <a:chExt cx="901996" cy="825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3123" y="2290874"/>
              <a:ext cx="901996" cy="825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5433" y="2290874"/>
            <a:ext cx="3622184" cy="3739577"/>
            <a:chOff x="3555433" y="2290874"/>
            <a:chExt cx="3622184" cy="3739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5433" y="2290874"/>
              <a:ext cx="3622184" cy="3739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43849" y="1746137"/>
            <a:ext cx="3087166" cy="3471104"/>
            <a:chOff x="11743849" y="1746137"/>
            <a:chExt cx="3087166" cy="34711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3849" y="1746137"/>
              <a:ext cx="3087166" cy="34711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6276" y="3264085"/>
            <a:ext cx="1981678" cy="506431"/>
            <a:chOff x="4356276" y="3264085"/>
            <a:chExt cx="1981678" cy="5064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6276" y="3264085"/>
              <a:ext cx="1981678" cy="5064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8996" y="2410572"/>
            <a:ext cx="1134339" cy="6847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16223" y="3245944"/>
            <a:ext cx="1134339" cy="684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46628" y="3151060"/>
            <a:ext cx="4105753" cy="2057301"/>
            <a:chOff x="14046628" y="3151060"/>
            <a:chExt cx="4105753" cy="20573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6628" y="3151060"/>
              <a:ext cx="4105753" cy="20573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43849" y="5329087"/>
            <a:ext cx="4621635" cy="4720660"/>
            <a:chOff x="11743849" y="5329087"/>
            <a:chExt cx="4621635" cy="47206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3849" y="5329087"/>
              <a:ext cx="4621635" cy="47206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01354" y="4636427"/>
            <a:ext cx="1284360" cy="506431"/>
            <a:chOff x="12601354" y="4636427"/>
            <a:chExt cx="1284360" cy="5064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01354" y="4636427"/>
              <a:ext cx="1284360" cy="5064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78418" y="4109073"/>
            <a:ext cx="1134339" cy="6847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656637" y="4636427"/>
            <a:ext cx="952887" cy="506431"/>
            <a:chOff x="15656637" y="4636427"/>
            <a:chExt cx="952887" cy="5064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56637" y="4636427"/>
              <a:ext cx="952887" cy="5064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653172" y="4608762"/>
            <a:ext cx="1134339" cy="6847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08765" y="4160662"/>
            <a:ext cx="1090739" cy="506431"/>
            <a:chOff x="15008765" y="4160662"/>
            <a:chExt cx="1090739" cy="5064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08765" y="4160662"/>
              <a:ext cx="1090739" cy="5064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14023" y="4160662"/>
            <a:ext cx="1138358" cy="506431"/>
            <a:chOff x="17014023" y="4160662"/>
            <a:chExt cx="1138358" cy="5064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14023" y="4160662"/>
              <a:ext cx="1138358" cy="5064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43849" y="7154415"/>
            <a:ext cx="4621635" cy="855109"/>
            <a:chOff x="11743849" y="7154415"/>
            <a:chExt cx="4621635" cy="8551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43849" y="7154415"/>
              <a:ext cx="4621635" cy="855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10797364" cy="909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733" y="1915214"/>
            <a:ext cx="6160675" cy="2547814"/>
            <a:chOff x="292733" y="1915214"/>
            <a:chExt cx="6160675" cy="2547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733" y="1915214"/>
              <a:ext cx="6160675" cy="2547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2733" y="8178230"/>
            <a:ext cx="6931728" cy="1176642"/>
            <a:chOff x="292733" y="8178230"/>
            <a:chExt cx="6931728" cy="1176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733" y="8178230"/>
              <a:ext cx="6931728" cy="11766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660" y="9425216"/>
            <a:ext cx="3646483" cy="7442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5361" y="2041395"/>
            <a:ext cx="5776180" cy="2244937"/>
            <a:chOff x="535361" y="2041395"/>
            <a:chExt cx="5776180" cy="2244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361" y="2041395"/>
              <a:ext cx="5776180" cy="2244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536" y="8324566"/>
            <a:ext cx="6568793" cy="939565"/>
            <a:chOff x="445536" y="8324566"/>
            <a:chExt cx="6568793" cy="9395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536" y="8324566"/>
              <a:ext cx="6568793" cy="9395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977" y="4488931"/>
            <a:ext cx="3646873" cy="750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79959" y="1645836"/>
            <a:ext cx="6480706" cy="3833519"/>
            <a:chOff x="8779959" y="1645836"/>
            <a:chExt cx="6480706" cy="38335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9959" y="1645836"/>
              <a:ext cx="6480706" cy="38335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94245" y="5620678"/>
            <a:ext cx="8501350" cy="4588846"/>
            <a:chOff x="8694245" y="5620678"/>
            <a:chExt cx="8501350" cy="458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4245" y="5620678"/>
              <a:ext cx="8501350" cy="458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3697" y="4263702"/>
            <a:ext cx="2468095" cy="171429"/>
            <a:chOff x="5993697" y="4263702"/>
            <a:chExt cx="2468095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780000">
              <a:off x="5993697" y="4263702"/>
              <a:ext cx="2468095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76955" y="8529946"/>
            <a:ext cx="2468095" cy="171429"/>
            <a:chOff x="6076955" y="8529946"/>
            <a:chExt cx="2468095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780000">
              <a:off x="6076955" y="8529946"/>
              <a:ext cx="2468095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30892" y="1657298"/>
            <a:ext cx="8804249" cy="3871552"/>
            <a:chOff x="8630892" y="1657298"/>
            <a:chExt cx="8804249" cy="38715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30892" y="1657298"/>
              <a:ext cx="8804249" cy="38715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37102" y="5483320"/>
            <a:ext cx="8804249" cy="4729155"/>
            <a:chOff x="8637102" y="5483320"/>
            <a:chExt cx="8804249" cy="47291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37102" y="5483320"/>
              <a:ext cx="8804249" cy="47291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08442" y="5557688"/>
            <a:ext cx="3000978" cy="734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2204" y="7153221"/>
            <a:ext cx="3814231" cy="1030251"/>
            <a:chOff x="1882204" y="7153221"/>
            <a:chExt cx="3814231" cy="103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2204" y="7153221"/>
              <a:ext cx="3814231" cy="103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4998" y="5123810"/>
            <a:ext cx="3814231" cy="1030251"/>
            <a:chOff x="1914998" y="5123810"/>
            <a:chExt cx="3814231" cy="1030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998" y="5123810"/>
              <a:ext cx="3814231" cy="1030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4998" y="3742619"/>
            <a:ext cx="3690232" cy="1030251"/>
            <a:chOff x="1914998" y="3742619"/>
            <a:chExt cx="3690232" cy="1030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4998" y="3742619"/>
              <a:ext cx="3690232" cy="10302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296" y="3803877"/>
            <a:ext cx="3117331" cy="910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8754" y="3886135"/>
            <a:ext cx="6402146" cy="7821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2296" y="5153467"/>
            <a:ext cx="3669788" cy="8886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8754" y="5267325"/>
            <a:ext cx="9459175" cy="7821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9505" y="7212591"/>
            <a:ext cx="3520092" cy="888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5960" y="7296739"/>
            <a:ext cx="3059584" cy="763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384" y="95238"/>
            <a:ext cx="4656372" cy="2477855"/>
            <a:chOff x="215384" y="95238"/>
            <a:chExt cx="4656372" cy="2477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384" y="95238"/>
              <a:ext cx="4656372" cy="2477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7733" y="4681203"/>
            <a:ext cx="11428571" cy="85714"/>
            <a:chOff x="5007733" y="4681203"/>
            <a:chExt cx="11428571" cy="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7733" y="4681203"/>
              <a:ext cx="11428571" cy="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07733" y="6061013"/>
            <a:ext cx="11428571" cy="85714"/>
            <a:chOff x="5007733" y="6061013"/>
            <a:chExt cx="11428571" cy="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7733" y="6061013"/>
              <a:ext cx="11428571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4939" y="8097757"/>
            <a:ext cx="11428571" cy="85714"/>
            <a:chOff x="4974939" y="8097757"/>
            <a:chExt cx="11428571" cy="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4939" y="8097757"/>
              <a:ext cx="11428571" cy="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71" y="1764532"/>
            <a:ext cx="10977212" cy="8285215"/>
            <a:chOff x="271071" y="1764532"/>
            <a:chExt cx="10977212" cy="8285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71" y="1764532"/>
              <a:ext cx="10977212" cy="82852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1821" y="828508"/>
            <a:ext cx="7330040" cy="8773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5810" y="3430100"/>
            <a:ext cx="1362082" cy="693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722" y="2918116"/>
            <a:ext cx="1738678" cy="1971526"/>
            <a:chOff x="858722" y="2918116"/>
            <a:chExt cx="1738678" cy="19715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722" y="2918116"/>
              <a:ext cx="1738678" cy="1971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92919" y="1764532"/>
            <a:ext cx="6171429" cy="3106849"/>
            <a:chOff x="11792919" y="1764532"/>
            <a:chExt cx="6171429" cy="3106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2919" y="1764532"/>
              <a:ext cx="6171429" cy="3106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3871" y="2153827"/>
            <a:ext cx="2114286" cy="2741954"/>
            <a:chOff x="11773871" y="2153827"/>
            <a:chExt cx="2114286" cy="27419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3871" y="2153827"/>
              <a:ext cx="2114286" cy="27419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0096" y="4844191"/>
            <a:ext cx="1209891" cy="586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26252" y="5695238"/>
            <a:ext cx="6171429" cy="3913829"/>
            <a:chOff x="11726252" y="5695238"/>
            <a:chExt cx="6171429" cy="39138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6252" y="5695238"/>
              <a:ext cx="6171429" cy="3913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11967" y="9078246"/>
            <a:ext cx="1007081" cy="530822"/>
            <a:chOff x="14811967" y="9078246"/>
            <a:chExt cx="1007081" cy="5308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1967" y="9078246"/>
              <a:ext cx="1007081" cy="53082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60377" y="9515652"/>
            <a:ext cx="1209891" cy="58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61905" y="8146168"/>
            <a:ext cx="2135776" cy="1500995"/>
            <a:chOff x="15761905" y="8146168"/>
            <a:chExt cx="2135776" cy="15009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61905" y="8146168"/>
              <a:ext cx="2135776" cy="1500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357" y="7627490"/>
            <a:ext cx="7926837" cy="2336542"/>
            <a:chOff x="385357" y="7627490"/>
            <a:chExt cx="7926837" cy="23365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357" y="7627490"/>
              <a:ext cx="7926837" cy="2336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0062" y="5142857"/>
            <a:ext cx="5923810" cy="4838625"/>
            <a:chOff x="11850062" y="5142857"/>
            <a:chExt cx="5923810" cy="4838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0062" y="5142857"/>
              <a:ext cx="5923810" cy="4838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764532"/>
            <a:ext cx="10977212" cy="8285215"/>
            <a:chOff x="271071" y="1764532"/>
            <a:chExt cx="10977212" cy="8285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71" y="1764532"/>
              <a:ext cx="10977212" cy="82852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821" y="828508"/>
            <a:ext cx="7330040" cy="877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5810" y="3430100"/>
            <a:ext cx="1362082" cy="693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722" y="2918116"/>
            <a:ext cx="1738678" cy="1971526"/>
            <a:chOff x="858722" y="2918116"/>
            <a:chExt cx="1738678" cy="1971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22" y="2918116"/>
              <a:ext cx="1738678" cy="1971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2919" y="1764532"/>
            <a:ext cx="6171429" cy="3106849"/>
            <a:chOff x="11792919" y="1764532"/>
            <a:chExt cx="6171429" cy="3106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2919" y="1764532"/>
              <a:ext cx="6171429" cy="31068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1967" y="2110712"/>
            <a:ext cx="2114286" cy="2741954"/>
            <a:chOff x="13811967" y="2110712"/>
            <a:chExt cx="2114286" cy="27419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1967" y="2110712"/>
              <a:ext cx="2114286" cy="27419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0096" y="4850015"/>
            <a:ext cx="1209891" cy="58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41166" y="8884039"/>
            <a:ext cx="1932705" cy="1097444"/>
            <a:chOff x="15841166" y="8884039"/>
            <a:chExt cx="1932705" cy="10974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41166" y="8884039"/>
              <a:ext cx="1932705" cy="10974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98506" y="9751619"/>
            <a:ext cx="1209891" cy="58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41166" y="7742857"/>
            <a:ext cx="1932705" cy="1200000"/>
            <a:chOff x="15841166" y="7742857"/>
            <a:chExt cx="1932705" cy="12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1166" y="7742857"/>
              <a:ext cx="1932705" cy="12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59192" y="8224177"/>
            <a:ext cx="2876417" cy="1445699"/>
            <a:chOff x="12759192" y="8224177"/>
            <a:chExt cx="2876417" cy="14456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59192" y="8224177"/>
              <a:ext cx="2876417" cy="1445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60181" y="6542857"/>
            <a:ext cx="625534" cy="600000"/>
            <a:chOff x="14460181" y="6542857"/>
            <a:chExt cx="625534" cy="6000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60181" y="6542857"/>
              <a:ext cx="625534" cy="600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72698" y="7597803"/>
            <a:ext cx="1224952" cy="171429"/>
            <a:chOff x="13872698" y="7597803"/>
            <a:chExt cx="1224952" cy="17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080000">
              <a:off x="13872698" y="7597803"/>
              <a:ext cx="1224952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38951" y="8454971"/>
            <a:ext cx="1442440" cy="311607"/>
            <a:chOff x="15938951" y="8454971"/>
            <a:chExt cx="1442440" cy="3116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38951" y="8454971"/>
              <a:ext cx="1442440" cy="311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3395" y="5639860"/>
            <a:ext cx="6171429" cy="4163349"/>
            <a:chOff x="11783395" y="5639860"/>
            <a:chExt cx="6171429" cy="4163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3395" y="5639860"/>
              <a:ext cx="6171429" cy="4163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764532"/>
            <a:ext cx="10977212" cy="8285215"/>
            <a:chOff x="271071" y="1764532"/>
            <a:chExt cx="10977212" cy="8285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71" y="1764532"/>
              <a:ext cx="10977212" cy="82852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821" y="828508"/>
            <a:ext cx="7330040" cy="877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5810" y="3430100"/>
            <a:ext cx="1362082" cy="693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722" y="2918116"/>
            <a:ext cx="1738678" cy="1971526"/>
            <a:chOff x="858722" y="2918116"/>
            <a:chExt cx="1738678" cy="1971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22" y="2918116"/>
              <a:ext cx="1738678" cy="1971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2919" y="1764532"/>
            <a:ext cx="6171429" cy="3106849"/>
            <a:chOff x="11792919" y="1764532"/>
            <a:chExt cx="6171429" cy="31068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2919" y="1764532"/>
              <a:ext cx="6171429" cy="31068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50062" y="2178698"/>
            <a:ext cx="2114286" cy="2741954"/>
            <a:chOff x="15850062" y="2178698"/>
            <a:chExt cx="2114286" cy="27419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0062" y="2178698"/>
              <a:ext cx="2114286" cy="27419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98192" y="4869063"/>
            <a:ext cx="1209891" cy="5861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874490" y="8971350"/>
            <a:ext cx="1089858" cy="801333"/>
            <a:chOff x="16874490" y="8971350"/>
            <a:chExt cx="1089858" cy="801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4490" y="8971350"/>
              <a:ext cx="1089858" cy="8013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88387" y="9713524"/>
            <a:ext cx="1209891" cy="58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807519" y="7466667"/>
            <a:ext cx="1147305" cy="933333"/>
            <a:chOff x="16807519" y="7466667"/>
            <a:chExt cx="1147305" cy="933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07519" y="7466667"/>
              <a:ext cx="1147305" cy="9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929" y="6020243"/>
            <a:ext cx="8134792" cy="3547503"/>
            <a:chOff x="549929" y="6020243"/>
            <a:chExt cx="8134792" cy="3547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929" y="6020243"/>
              <a:ext cx="8134792" cy="3547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6437" y="2050874"/>
            <a:ext cx="8494860" cy="2713495"/>
            <a:chOff x="486437" y="2050874"/>
            <a:chExt cx="8494860" cy="2713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437" y="2050874"/>
              <a:ext cx="8494860" cy="2713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793" y="1928873"/>
            <a:ext cx="8589901" cy="2896524"/>
            <a:chOff x="416793" y="1928873"/>
            <a:chExt cx="8589901" cy="2896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793" y="1928873"/>
              <a:ext cx="8589901" cy="2896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1821" y="834850"/>
            <a:ext cx="8986650" cy="9093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5439" y="1928873"/>
            <a:ext cx="8376745" cy="3669320"/>
            <a:chOff x="9225439" y="1928873"/>
            <a:chExt cx="8376745" cy="36693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5439" y="1928873"/>
              <a:ext cx="8376745" cy="3669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437" y="5973960"/>
            <a:ext cx="8494860" cy="3656558"/>
            <a:chOff x="486437" y="5973960"/>
            <a:chExt cx="8494860" cy="36565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437" y="5973960"/>
              <a:ext cx="8494860" cy="3656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2406" y="2050874"/>
            <a:ext cx="8429005" cy="3408083"/>
            <a:chOff x="9392406" y="2050874"/>
            <a:chExt cx="8429005" cy="34080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2406" y="2050874"/>
              <a:ext cx="8429005" cy="3408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17377" y="5598193"/>
            <a:ext cx="8429005" cy="3408083"/>
            <a:chOff x="9417377" y="5598193"/>
            <a:chExt cx="8429005" cy="34080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7377" y="5598193"/>
              <a:ext cx="8429005" cy="34080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4806" y="4944267"/>
            <a:ext cx="3646873" cy="7505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0391" y="9567518"/>
            <a:ext cx="3646873" cy="7505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40886" y="5588669"/>
            <a:ext cx="8376745" cy="3669320"/>
            <a:chOff x="9240886" y="5588669"/>
            <a:chExt cx="8376745" cy="36693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0886" y="5588669"/>
              <a:ext cx="8376745" cy="36693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71010" y="9272058"/>
            <a:ext cx="3001283" cy="741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6570" y="6732441"/>
            <a:ext cx="5636024" cy="3245232"/>
            <a:chOff x="11986570" y="6732441"/>
            <a:chExt cx="5636024" cy="3245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6570" y="6732441"/>
              <a:ext cx="5636024" cy="3245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623606"/>
            <a:ext cx="11096350" cy="8354067"/>
            <a:chOff x="271071" y="1623606"/>
            <a:chExt cx="11096350" cy="8354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71" y="1623606"/>
              <a:ext cx="11096350" cy="8354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821" y="836652"/>
            <a:ext cx="8245801" cy="921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3073" y="4814877"/>
            <a:ext cx="1738678" cy="2382034"/>
            <a:chOff x="5173073" y="4814877"/>
            <a:chExt cx="1738678" cy="2382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3073" y="4814877"/>
              <a:ext cx="1738678" cy="2382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5776" y="1623606"/>
            <a:ext cx="5636024" cy="3256916"/>
            <a:chOff x="11935776" y="1623606"/>
            <a:chExt cx="5636024" cy="32569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5776" y="1623606"/>
              <a:ext cx="5636024" cy="3256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0931" y="5129704"/>
            <a:ext cx="3085714" cy="1485714"/>
            <a:chOff x="13210931" y="5129704"/>
            <a:chExt cx="3085714" cy="14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0931" y="5129704"/>
              <a:ext cx="3085714" cy="14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7755" y="4549206"/>
            <a:ext cx="785924" cy="331316"/>
            <a:chOff x="14027755" y="4549206"/>
            <a:chExt cx="785924" cy="3313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7755" y="4549206"/>
              <a:ext cx="785924" cy="33131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86714" y="4346428"/>
            <a:ext cx="1209891" cy="58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781154" y="7023750"/>
            <a:ext cx="2037894" cy="2633981"/>
            <a:chOff x="13781154" y="7023750"/>
            <a:chExt cx="2037894" cy="2633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81154" y="7023750"/>
              <a:ext cx="2037894" cy="2633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357" y="7589395"/>
            <a:ext cx="7926837" cy="2336542"/>
            <a:chOff x="385357" y="7589395"/>
            <a:chExt cx="7926837" cy="23365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357" y="7589395"/>
              <a:ext cx="7926837" cy="23365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54143" y="7088179"/>
            <a:ext cx="1362082" cy="6931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71" y="1623606"/>
            <a:ext cx="11096350" cy="8354067"/>
            <a:chOff x="271071" y="1623606"/>
            <a:chExt cx="11096350" cy="8354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71" y="1623606"/>
              <a:ext cx="11096350" cy="83540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1821" y="831675"/>
            <a:ext cx="8245915" cy="925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4143" y="7145322"/>
            <a:ext cx="1362082" cy="693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3073" y="4814877"/>
            <a:ext cx="1738678" cy="2382034"/>
            <a:chOff x="5173073" y="4814877"/>
            <a:chExt cx="1738678" cy="2382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3073" y="4814877"/>
              <a:ext cx="1738678" cy="2382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1808" y="1811179"/>
            <a:ext cx="6171429" cy="3535527"/>
            <a:chOff x="11681808" y="1811179"/>
            <a:chExt cx="6171429" cy="3535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1808" y="1811179"/>
              <a:ext cx="6171429" cy="35355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7522" y="2105348"/>
            <a:ext cx="1558867" cy="2644533"/>
            <a:chOff x="14767522" y="2105348"/>
            <a:chExt cx="1558867" cy="2644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67522" y="2105348"/>
              <a:ext cx="1558867" cy="2644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62760" y="4712136"/>
            <a:ext cx="6171429" cy="335161"/>
            <a:chOff x="11662760" y="4712136"/>
            <a:chExt cx="6171429" cy="3351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2760" y="4712136"/>
              <a:ext cx="6171429" cy="335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4643" y="5002021"/>
            <a:ext cx="749070" cy="335161"/>
            <a:chOff x="14094643" y="5002021"/>
            <a:chExt cx="749070" cy="3351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4643" y="5002021"/>
              <a:ext cx="749070" cy="3351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0165" y="5266545"/>
            <a:ext cx="1209891" cy="58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07205" y="6106598"/>
            <a:ext cx="6171429" cy="3566313"/>
            <a:chOff x="11707205" y="6106598"/>
            <a:chExt cx="6171429" cy="35663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7205" y="6106598"/>
              <a:ext cx="6171429" cy="35663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54611" y="7196911"/>
            <a:ext cx="1736789" cy="1790286"/>
            <a:chOff x="13854611" y="7196911"/>
            <a:chExt cx="1736789" cy="1790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4611" y="7196911"/>
              <a:ext cx="1736789" cy="1790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00852" y="6788563"/>
            <a:ext cx="2058734" cy="583461"/>
            <a:chOff x="15800852" y="6788563"/>
            <a:chExt cx="2058734" cy="5834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00852" y="6788563"/>
              <a:ext cx="2058734" cy="5834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21206" y="6775068"/>
            <a:ext cx="1209891" cy="5861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37942" y="3134772"/>
            <a:ext cx="1209891" cy="5861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5344704"/>
            <a:ext cx="7258626" cy="4869606"/>
            <a:chOff x="9142857" y="5344704"/>
            <a:chExt cx="7258626" cy="4869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5344704"/>
              <a:ext cx="7258626" cy="4869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4286" y="5316132"/>
            <a:ext cx="8630910" cy="4969582"/>
            <a:chOff x="8914286" y="5316132"/>
            <a:chExt cx="8630910" cy="49695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4286" y="5316132"/>
              <a:ext cx="8630910" cy="4969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374" y="1675383"/>
            <a:ext cx="7939133" cy="3017898"/>
            <a:chOff x="322374" y="1675383"/>
            <a:chExt cx="7939133" cy="3017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374" y="1675383"/>
              <a:ext cx="7939133" cy="30178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1821" y="831675"/>
            <a:ext cx="8489621" cy="906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4286" y="1675383"/>
            <a:ext cx="8630910" cy="3669320"/>
            <a:chOff x="8914286" y="1675383"/>
            <a:chExt cx="8630910" cy="36693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4286" y="1675383"/>
              <a:ext cx="8630910" cy="36693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4051" y="4630292"/>
            <a:ext cx="3646873" cy="750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5355" y="9593693"/>
            <a:ext cx="3646873" cy="750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0469" y="5378185"/>
            <a:ext cx="6171429" cy="1284117"/>
            <a:chOff x="360469" y="5378185"/>
            <a:chExt cx="6171429" cy="12841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469" y="5378185"/>
              <a:ext cx="6171429" cy="12841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0469" y="6687424"/>
            <a:ext cx="6648403" cy="3598290"/>
            <a:chOff x="360469" y="6687424"/>
            <a:chExt cx="6648403" cy="35982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0469" y="6687424"/>
              <a:ext cx="6648403" cy="35982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11770" y="1812890"/>
            <a:ext cx="8257234" cy="3175859"/>
            <a:chOff x="9211770" y="1812890"/>
            <a:chExt cx="8257234" cy="31758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1770" y="1812890"/>
              <a:ext cx="8257234" cy="31758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397" y="1774795"/>
            <a:ext cx="7324038" cy="2784345"/>
            <a:chOff x="410397" y="1774795"/>
            <a:chExt cx="7324038" cy="27843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397" y="1774795"/>
              <a:ext cx="7324038" cy="2784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2374" y="5284218"/>
            <a:ext cx="7939133" cy="1378084"/>
            <a:chOff x="322374" y="5284218"/>
            <a:chExt cx="7939133" cy="13780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374" y="5284218"/>
              <a:ext cx="7939133" cy="137808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21013" y="9631788"/>
            <a:ext cx="3001283" cy="7410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1898" y="6643254"/>
            <a:ext cx="7939133" cy="3642460"/>
            <a:chOff x="331898" y="6643254"/>
            <a:chExt cx="7939133" cy="36424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898" y="6643254"/>
              <a:ext cx="7939133" cy="3642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8025"/>
            <a:ext cx="7384935" cy="886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2202" y="2251092"/>
            <a:ext cx="9907492" cy="7002577"/>
            <a:chOff x="402202" y="2251092"/>
            <a:chExt cx="9907492" cy="70025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202" y="2251092"/>
              <a:ext cx="9907492" cy="700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8375" y="2225696"/>
            <a:ext cx="10181327" cy="913914"/>
            <a:chOff x="7778375" y="2225696"/>
            <a:chExt cx="10181327" cy="91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8375" y="2225696"/>
              <a:ext cx="10181327" cy="913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6788" y="2174902"/>
            <a:ext cx="10333708" cy="1040899"/>
            <a:chOff x="7676788" y="2174902"/>
            <a:chExt cx="10333708" cy="10408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6788" y="2174902"/>
              <a:ext cx="10333708" cy="1040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78375" y="3215800"/>
            <a:ext cx="10181327" cy="1448805"/>
            <a:chOff x="7778375" y="3215800"/>
            <a:chExt cx="10181327" cy="1448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375" y="3215800"/>
              <a:ext cx="10181327" cy="1448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6788" y="3177705"/>
            <a:ext cx="10333708" cy="1524995"/>
            <a:chOff x="7676788" y="3177705"/>
            <a:chExt cx="10333708" cy="15249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6788" y="3177705"/>
              <a:ext cx="10333708" cy="15249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7507" y="2197363"/>
            <a:ext cx="1256082" cy="609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26640" y="3243576"/>
            <a:ext cx="3075424" cy="6475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1972" y="2662811"/>
            <a:ext cx="1256082" cy="609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82431" y="5142857"/>
            <a:ext cx="6672393" cy="4432510"/>
            <a:chOff x="11282431" y="5142857"/>
            <a:chExt cx="6672393" cy="4432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2431" y="5142857"/>
              <a:ext cx="6672393" cy="44325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6072" y="8733220"/>
            <a:ext cx="3012556" cy="781465"/>
            <a:chOff x="11606072" y="8733220"/>
            <a:chExt cx="3012556" cy="7814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6072" y="8733220"/>
              <a:ext cx="3012556" cy="7814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27272" y="8678696"/>
            <a:ext cx="1042948" cy="6019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6789"/>
            <a:ext cx="6137601" cy="9041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037" y="2595649"/>
            <a:ext cx="15190495" cy="4950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39799" y="7679197"/>
            <a:ext cx="8730814" cy="1078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8024"/>
            <a:ext cx="7142326" cy="915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45536" y="-2126009"/>
            <a:ext cx="13559128" cy="16004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2123" y="691666"/>
            <a:ext cx="13559128" cy="473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6383" y="5810962"/>
            <a:ext cx="7256699" cy="3966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0827" y="495238"/>
            <a:ext cx="4140250" cy="2203204"/>
            <a:chOff x="1810827" y="495238"/>
            <a:chExt cx="4140250" cy="22032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827" y="495238"/>
              <a:ext cx="4140250" cy="22032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2982" y="57143"/>
            <a:ext cx="10558384" cy="10285714"/>
            <a:chOff x="5912982" y="57143"/>
            <a:chExt cx="1055838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2982" y="57143"/>
              <a:ext cx="1055838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1675"/>
            <a:ext cx="10444983" cy="922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737" y="1849135"/>
            <a:ext cx="5598871" cy="4666255"/>
            <a:chOff x="439737" y="1849135"/>
            <a:chExt cx="5598871" cy="4666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737" y="1849135"/>
              <a:ext cx="5598871" cy="4666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9887" y="6148864"/>
            <a:ext cx="924902" cy="328858"/>
            <a:chOff x="2379887" y="6148864"/>
            <a:chExt cx="924902" cy="3288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9887" y="6148864"/>
              <a:ext cx="924902" cy="3288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0411" y="6393736"/>
            <a:ext cx="1385291" cy="842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0722" y="1849135"/>
            <a:ext cx="6165774" cy="7282870"/>
            <a:chOff x="6240722" y="1849135"/>
            <a:chExt cx="6165774" cy="72828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0722" y="1849135"/>
              <a:ext cx="6165774" cy="7282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8110" y="8739422"/>
            <a:ext cx="735499" cy="328858"/>
            <a:chOff x="8588110" y="8739422"/>
            <a:chExt cx="735499" cy="328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8110" y="8739422"/>
              <a:ext cx="735499" cy="3288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3650" y="9069015"/>
            <a:ext cx="1385291" cy="842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18243" y="1849135"/>
            <a:ext cx="4569842" cy="2275985"/>
            <a:chOff x="13018243" y="1849135"/>
            <a:chExt cx="4569842" cy="22759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8243" y="1849135"/>
              <a:ext cx="4569842" cy="2275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8243" y="1849135"/>
            <a:ext cx="4569842" cy="2275985"/>
            <a:chOff x="13018243" y="1849135"/>
            <a:chExt cx="4569842" cy="22759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8243" y="1849135"/>
              <a:ext cx="4569842" cy="2275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9115" y="2316193"/>
            <a:ext cx="9053930" cy="3103950"/>
            <a:chOff x="8899115" y="2316193"/>
            <a:chExt cx="9053930" cy="31039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9115" y="2316193"/>
              <a:ext cx="9053930" cy="3103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9115" y="2278678"/>
            <a:ext cx="9187263" cy="3428819"/>
            <a:chOff x="8899115" y="2278678"/>
            <a:chExt cx="9187263" cy="3428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9115" y="2278678"/>
              <a:ext cx="9187263" cy="3428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1821" y="836789"/>
            <a:ext cx="10599297" cy="913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067" y="2517930"/>
            <a:ext cx="7768103" cy="5462730"/>
            <a:chOff x="445067" y="2517930"/>
            <a:chExt cx="7768103" cy="5462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67" y="2517930"/>
              <a:ext cx="7768103" cy="5462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0838" y="2278678"/>
            <a:ext cx="8171421" cy="5906466"/>
            <a:chOff x="280838" y="2278678"/>
            <a:chExt cx="8171421" cy="59064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838" y="2278678"/>
              <a:ext cx="8171421" cy="59064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9610" y="8369630"/>
            <a:ext cx="3646501" cy="7358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1506" y="5906306"/>
            <a:ext cx="5045234" cy="726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10444983" cy="918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1185" y="2696089"/>
            <a:ext cx="4512182" cy="5274489"/>
            <a:chOff x="4611185" y="2696089"/>
            <a:chExt cx="4512182" cy="5274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1185" y="2696089"/>
              <a:ext cx="4512182" cy="5274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023" y="2685714"/>
            <a:ext cx="4488968" cy="5274489"/>
            <a:chOff x="52023" y="2685714"/>
            <a:chExt cx="4488968" cy="5274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23" y="2685714"/>
              <a:ext cx="4488968" cy="5274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9081" y="2686565"/>
            <a:ext cx="4437439" cy="5274489"/>
            <a:chOff x="9209081" y="2686565"/>
            <a:chExt cx="4437439" cy="5274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081" y="2686565"/>
              <a:ext cx="4437439" cy="5274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853" y="8178263"/>
            <a:ext cx="2840445" cy="584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52081" y="2696089"/>
            <a:ext cx="4457844" cy="5274489"/>
            <a:chOff x="13752081" y="2696089"/>
            <a:chExt cx="4457844" cy="52744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2081" y="2696089"/>
              <a:ext cx="4457844" cy="52744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9158" y="8178263"/>
            <a:ext cx="2840445" cy="5848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4263" y="8178263"/>
            <a:ext cx="3181206" cy="5848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7510" y="8178263"/>
            <a:ext cx="2859187" cy="584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10444983" cy="918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48" y="8178263"/>
            <a:ext cx="3057902" cy="5848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7253" y="8178263"/>
            <a:ext cx="2679521" cy="584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7258" y="8178263"/>
            <a:ext cx="3774568" cy="594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83" y="2696089"/>
            <a:ext cx="4451511" cy="5264114"/>
            <a:chOff x="83483" y="2696089"/>
            <a:chExt cx="4451511" cy="5264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83" y="2696089"/>
              <a:ext cx="4451511" cy="5264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2436" y="2686565"/>
            <a:ext cx="4456946" cy="5275340"/>
            <a:chOff x="4632436" y="2686565"/>
            <a:chExt cx="4456946" cy="5275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2436" y="2686565"/>
              <a:ext cx="4456946" cy="5275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0952" y="2696089"/>
            <a:ext cx="4458689" cy="5274489"/>
            <a:chOff x="9180952" y="2696089"/>
            <a:chExt cx="4458689" cy="527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0952" y="2696089"/>
              <a:ext cx="4458689" cy="52744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07129" y="8178263"/>
            <a:ext cx="3774568" cy="594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05948" y="2705613"/>
            <a:ext cx="4448441" cy="5253117"/>
            <a:chOff x="13705948" y="2705613"/>
            <a:chExt cx="4448441" cy="52531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05948" y="2705613"/>
              <a:ext cx="4448441" cy="5253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821" y="834850"/>
            <a:ext cx="9947659" cy="918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006" y="925077"/>
            <a:ext cx="375065" cy="72881"/>
            <a:chOff x="2998006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006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71" y="152381"/>
            <a:ext cx="2573948" cy="1369708"/>
            <a:chOff x="271071" y="152381"/>
            <a:chExt cx="2573948" cy="13697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71" y="152381"/>
              <a:ext cx="2573948" cy="136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071" y="2945028"/>
            <a:ext cx="5262774" cy="4386142"/>
            <a:chOff x="271071" y="2945028"/>
            <a:chExt cx="5262774" cy="4386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1" y="2945028"/>
              <a:ext cx="5262774" cy="43861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3447" y="6986647"/>
            <a:ext cx="869380" cy="309117"/>
            <a:chOff x="2873447" y="6986647"/>
            <a:chExt cx="869380" cy="309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3447" y="6986647"/>
              <a:ext cx="869380" cy="3091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3169" y="7271962"/>
            <a:ext cx="1302309" cy="783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60911" y="2945028"/>
            <a:ext cx="5177609" cy="4386142"/>
            <a:chOff x="5760911" y="2945028"/>
            <a:chExt cx="5177609" cy="43861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0911" y="2945028"/>
              <a:ext cx="5177609" cy="4386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5857" y="4494368"/>
            <a:ext cx="2381398" cy="1204752"/>
            <a:chOff x="7135857" y="4494368"/>
            <a:chExt cx="2381398" cy="12047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5857" y="4494368"/>
              <a:ext cx="2381398" cy="12047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6140" y="2945028"/>
            <a:ext cx="5158701" cy="4386142"/>
            <a:chOff x="11186140" y="2945028"/>
            <a:chExt cx="5158701" cy="43861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6140" y="2945028"/>
              <a:ext cx="5158701" cy="4386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5267" y="4369053"/>
            <a:ext cx="2381398" cy="1204752"/>
            <a:chOff x="12565267" y="4369053"/>
            <a:chExt cx="2381398" cy="12047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5267" y="4369053"/>
              <a:ext cx="2381398" cy="12047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1615" y="7558701"/>
            <a:ext cx="4008406" cy="5848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67415" y="7558701"/>
            <a:ext cx="3776559" cy="584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2023-04-03T03:30:40.000</dcterms:created>
  <dc:creator>officegen</dc:creator>
  <cp:lastModifiedBy>jaehee</cp:lastModifiedBy>
  <dcterms:modified xsi:type="dcterms:W3CDTF">2023-04-02T18:34:02.890</dcterms:modified>
  <cp:revision>2</cp:revision>
  <cp:version>0906.0100.01</cp:version>
</cp:coreProperties>
</file>